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271" r:id="rId3"/>
    <p:sldId id="279" r:id="rId4"/>
    <p:sldId id="283" r:id="rId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Добро пожаловать" id="{E75E278A-FF0E-49A4-B170-79828D63BBAD}">
          <p14:sldIdLst>
            <p14:sldId id="256"/>
          </p14:sldIdLst>
        </p14:section>
        <p14:section name="Конструктор, трансформация, добавление заметок, совместная работа, помощник" id="{B9B51309-D148-4332-87C2-07BE32FBCA3B}">
          <p14:sldIdLst>
            <p14:sldId id="271"/>
            <p14:sldId id="279"/>
            <p14:sldId id="283"/>
          </p14:sldIdLst>
        </p14:section>
        <p14:section name="Подробнее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241" autoAdjust="0"/>
  </p:normalViewPr>
  <p:slideViewPr>
    <p:cSldViewPr snapToGrid="0">
      <p:cViewPr>
        <p:scale>
          <a:sx n="83" d="100"/>
          <a:sy n="83" d="100"/>
        </p:scale>
        <p:origin x="40" y="20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29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EF2CABD-ADFB-4662-86FE-964DAD288E0E}" type="datetime1">
              <a:rPr lang="ru-RU" smtClean="0"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812D4-DBF0-450F-B19D-420CCD76CB60}" type="datetime1">
              <a:rPr lang="ru-RU" smtClean="0"/>
              <a:pPr/>
              <a:t>29.11.2022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821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538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ru-RU" sz="1800" noProof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Второй уровень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Третий уровень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4BFA7FF-3CFD-4CAD-BB9E-67BC1F4C890D}" type="datetime1">
              <a:rPr lang="ru-RU" noProof="0" smtClean="0"/>
              <a:t>29.11.2022</a:t>
            </a:fld>
            <a:endParaRPr lang="ru-RU" noProof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10" name="Прямоугольник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Второй уровень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Третий уровень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ru-RU" sz="1800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0E309820-F966-41D6-9A9E-F094402396DD}" type="datetime1">
              <a:rPr lang="ru-RU" noProof="0" smtClean="0"/>
              <a:t>29.11.2022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15614" y="1164324"/>
            <a:ext cx="6574221" cy="2387600"/>
          </a:xfrm>
        </p:spPr>
        <p:txBody>
          <a:bodyPr rtlCol="0" anchor="ctr" anchorCtr="0">
            <a:normAutofit/>
          </a:bodyPr>
          <a:lstStyle/>
          <a:p>
            <a:pPr algn="ctr" rtl="0"/>
            <a:r>
              <a:rPr lang="ru-RU" sz="4800" dirty="0">
                <a:solidFill>
                  <a:schemeClr val="bg1"/>
                </a:solidFill>
              </a:rPr>
              <a:t>Моя мечта и мои </a:t>
            </a:r>
            <a:r>
              <a:rPr lang="ru-RU" sz="4800" dirty="0" err="1">
                <a:solidFill>
                  <a:schemeClr val="bg1"/>
                </a:solidFill>
              </a:rPr>
              <a:t>обязонности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432692" y="4786552"/>
            <a:ext cx="3005663" cy="357586"/>
          </a:xfrm>
        </p:spPr>
        <p:txBody>
          <a:bodyPr rtlCol="0">
            <a:normAutofit fontScale="25000" lnSpcReduction="20000"/>
          </a:bodyPr>
          <a:lstStyle/>
          <a:p>
            <a:pPr marL="0" indent="0" rtl="0">
              <a:buNone/>
            </a:pPr>
            <a:r>
              <a:rPr lang="ru-RU" sz="5600" dirty="0">
                <a:solidFill>
                  <a:schemeClr val="bg1"/>
                </a:solidFill>
                <a:latin typeface="+mj-lt"/>
              </a:rPr>
              <a:t>Выполнила: Исмаилова Алина</a:t>
            </a:r>
          </a:p>
          <a:p>
            <a:pPr marL="0" indent="0" rtl="0">
              <a:buNone/>
            </a:pP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577CB9-0B04-3728-2A7D-48A9A0EF3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345" y="304800"/>
            <a:ext cx="5218386" cy="397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365993" cy="640080"/>
          </a:xfrm>
        </p:spPr>
        <p:txBody>
          <a:bodyPr rtlCol="0">
            <a:noAutofit/>
          </a:bodyPr>
          <a:lstStyle/>
          <a:p>
            <a:pPr rtl="0"/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Мечта – это сокровенное желание чего – либо очень конкретного, исполнения которого принесёт человеку огромное счастье.</a:t>
            </a:r>
          </a:p>
        </p:txBody>
      </p:sp>
      <p:sp>
        <p:nvSpPr>
          <p:cNvPr id="38" name="Объект 17"/>
          <p:cNvSpPr txBox="1">
            <a:spLocks/>
          </p:cNvSpPr>
          <p:nvPr/>
        </p:nvSpPr>
        <p:spPr>
          <a:xfrm>
            <a:off x="541610" y="1524708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На свете существует много интересных полезных профессий, всех и не перечесть. Моя будущая профессия – стоматолог. Я не так давно определилась в этом вопросе, но надеюсь, что мой выбор окончательный. Наверное вас интересует, чем меня привлекает работа стоматолога? Я мечтаю дарить людям радость, видеть на их лицах счастливые улыбки. А что нужно сделать, чтобы люди улыбались чаще? Сделать их улыбки неотразимыми! Ведь, согласитесь если мы уверены в собственное красоте и знаем, что наши зубы идеальны, то улыбаемся гораздо увереннее! Мы довольны своей внешностью, довольны собой.  </a:t>
            </a:r>
          </a:p>
        </p:txBody>
      </p:sp>
      <p:pic>
        <p:nvPicPr>
          <p:cNvPr id="5" name="Рисунок 4" descr="Область &quot;Идеи для оформления&quot; с разными вариантами оформления"/>
          <p:cNvPicPr>
            <a:picLocks noChangeAspect="1"/>
          </p:cNvPicPr>
          <p:nvPr/>
        </p:nvPicPr>
        <p:blipFill>
          <a:blip r:embed="rId3"/>
          <a:srcRect l="11803" r="11803"/>
          <a:stretch/>
        </p:blipFill>
        <p:spPr>
          <a:xfrm>
            <a:off x="4976037" y="1385113"/>
            <a:ext cx="6513229" cy="457762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06CE6C7-B827-7038-C83C-BA781331C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771" y="1445672"/>
            <a:ext cx="5016429" cy="437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9528049" cy="640080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 Ответственность – это необходимость или обязанность отвечать за свои решения, действия и поступки </a:t>
            </a:r>
          </a:p>
        </p:txBody>
      </p:sp>
      <p:sp>
        <p:nvSpPr>
          <p:cNvPr id="25" name="Объект 17"/>
          <p:cNvSpPr txBox="1">
            <a:spLocks/>
          </p:cNvSpPr>
          <p:nvPr/>
        </p:nvSpPr>
        <p:spPr>
          <a:xfrm>
            <a:off x="541609" y="1455491"/>
            <a:ext cx="5110161" cy="4954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Я отвечаю за уборку дома, помогаю маме, хожу за продуктами, играю с братом, делаю уроки. Я обязана всегда ходить на английский и ходить на рисование. Моя мама отвечает за стирку, помощь с домашней работы, за мытьё посуды. Папа отвечает за домашку по математике если что – то сломалось в квартире он это обязан починить, помогает маме.</a:t>
            </a:r>
          </a:p>
        </p:txBody>
      </p:sp>
      <p:sp>
        <p:nvSpPr>
          <p:cNvPr id="21" name="Объект 17"/>
          <p:cNvSpPr txBox="1">
            <a:spLocks/>
          </p:cNvSpPr>
          <p:nvPr/>
        </p:nvSpPr>
        <p:spPr>
          <a:xfrm>
            <a:off x="1056513" y="1958189"/>
            <a:ext cx="5660396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.</a:t>
            </a:r>
          </a:p>
        </p:txBody>
      </p:sp>
      <p:sp>
        <p:nvSpPr>
          <p:cNvPr id="36" name="Объект 17"/>
          <p:cNvSpPr txBox="1">
            <a:spLocks/>
          </p:cNvSpPr>
          <p:nvPr/>
        </p:nvSpPr>
        <p:spPr>
          <a:xfrm>
            <a:off x="1056513" y="2844450"/>
            <a:ext cx="5559822" cy="1065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2000"/>
              </a:spcAft>
              <a:buNone/>
              <a:defRPr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Объект 17"/>
          <p:cNvSpPr txBox="1">
            <a:spLocks/>
          </p:cNvSpPr>
          <p:nvPr/>
        </p:nvSpPr>
        <p:spPr>
          <a:xfrm>
            <a:off x="1056513" y="4236460"/>
            <a:ext cx="5559822" cy="76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endParaRPr lang="ru-RU" sz="11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sp>
        <p:nvSpPr>
          <p:cNvPr id="40" name="Объект 17"/>
          <p:cNvSpPr txBox="1">
            <a:spLocks/>
          </p:cNvSpPr>
          <p:nvPr/>
        </p:nvSpPr>
        <p:spPr>
          <a:xfrm>
            <a:off x="1056513" y="5177572"/>
            <a:ext cx="5559822" cy="56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2000"/>
              </a:spcAft>
              <a:buNone/>
              <a:defRPr/>
            </a:pPr>
            <a: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23" name="Рисунок 22" descr="Диалоговое окно &quot;Идеи для оформления&quot;с запросом разрешения на их получение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93033" y="3067244"/>
            <a:ext cx="2900886" cy="350668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0BED81-39A9-EECB-0EE3-743B0370F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032" y="1271987"/>
            <a:ext cx="5110161" cy="540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CF78E-5BD1-15EC-C21C-ADFD1D8CD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439C6C-5A56-46AE-E8E2-B6F31F5538A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497691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957330_TF10001108_Win32" id="{108FE444-BA81-406C-926B-C22433040ED4}" vid="{B828EE0D-6F30-46BE-9117-D5BB5149D8B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{134C4D77-B440-4BB9-B7C6-1FE1D81331D6}tf10001108_win32</Template>
  <TotalTime>1964</TotalTime>
  <Words>222</Words>
  <Application>Microsoft Office PowerPoint</Application>
  <PresentationFormat>Широкоэкранный</PresentationFormat>
  <Paragraphs>12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Segoe UI</vt:lpstr>
      <vt:lpstr>Segoe UI Light</vt:lpstr>
      <vt:lpstr>WelcomeDoc</vt:lpstr>
      <vt:lpstr>Моя мечта и мои обязонности</vt:lpstr>
      <vt:lpstr>Мечта – это сокровенное желание чего – либо очень конкретного, исполнения которого принесёт человеку огромное счастье.</vt:lpstr>
      <vt:lpstr> Ответственность – это необходимость или обязанность отвечать за свои решения, действия и поступки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мечта и мои обязонности</dc:title>
  <dc:creator>userm16012022@outlook.com</dc:creator>
  <cp:keywords/>
  <cp:lastModifiedBy>userm16012022@outlook.com</cp:lastModifiedBy>
  <cp:revision>1</cp:revision>
  <dcterms:created xsi:type="dcterms:W3CDTF">2022-11-29T16:18:25Z</dcterms:created>
  <dcterms:modified xsi:type="dcterms:W3CDTF">2022-12-01T01:02:46Z</dcterms:modified>
  <cp:version/>
</cp:coreProperties>
</file>